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xmlns="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xmlns="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</a:t>
            </a:r>
            <a:r>
              <a:rPr lang="es-PA" dirty="0" smtClean="0"/>
              <a:t>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</a:t>
            </a:r>
            <a:r>
              <a:rPr lang="es-PA" dirty="0" smtClean="0"/>
              <a:t>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</a:t>
            </a:r>
            <a:r>
              <a:rPr lang="es-PA" dirty="0" smtClean="0"/>
              <a:t>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</a:t>
            </a:r>
            <a:r>
              <a:rPr lang="es-PA" dirty="0" smtClean="0"/>
              <a:t>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  <a:endParaRPr lang="es-PA" dirty="0" smtClean="0"/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</a:t>
            </a:r>
            <a:r>
              <a:rPr lang="es-PA" sz="3800" dirty="0" smtClean="0"/>
              <a:t>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7271</TotalTime>
  <Words>4930</Words>
  <Application>Microsoft Office PowerPoint</Application>
  <PresentationFormat>Panorámica</PresentationFormat>
  <Paragraphs>904</Paragraphs>
  <Slides>76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0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Presentación de PowerPoint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Presentación de PowerPoint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418</cp:revision>
  <dcterms:created xsi:type="dcterms:W3CDTF">2018-02-28T08:20:25Z</dcterms:created>
  <dcterms:modified xsi:type="dcterms:W3CDTF">2019-09-26T18:26:28Z</dcterms:modified>
</cp:coreProperties>
</file>